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8A9-3ED6-F341-8F45-244BBE1AD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7E4D1-1DB5-E246-2AB9-7AF64A797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28A14-6BE1-C195-1D55-F6D1A1D9F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8450A-D05D-18BB-676E-BE5552EC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E75AF-AB03-2439-94CC-FB75EB7B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8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4BBD-1B0A-E699-44B4-AAF665C12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F59B7F-A82E-FA96-4C0C-B08B4B22A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B4586-31B7-E880-7B69-25B0C0CA1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164E8-761B-F75B-3A78-09E79182F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68E5D-98B3-592C-7B2F-AEC2162C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5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31BDC-6829-1B26-F22B-87CC2C806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CF03F-B056-87C4-FC7C-AACB47A77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4FE47-CB89-7164-074A-5F538C9B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B1C50-29B8-BD38-074C-D467D697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9EA47-FB42-A014-FF88-140AA172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8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BB56-DA20-BD3A-76EB-789F032BE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7E40-6BB2-7C37-1565-EFF30D984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6E3F7-F269-A365-D77B-3C565291C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08E4C-4487-ABAC-D21E-0728C7C47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C03C6-28B6-1F63-7AD7-5A4FD934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40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AF50-446A-BC37-5D4C-B61276B34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22C90-66F8-196A-C56A-07BDF0C58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7ACD8-F86A-D8B7-4266-B5858FAF6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86E55-C992-593F-3A53-0591C642A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897C9-4D06-3349-89CD-B15133C0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2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50C5-D730-4A5B-7327-6735F0AD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99224-B96F-3F4A-25F9-32F84D46C9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92D8C-41D6-599C-06E0-52B595436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05FC-EE60-86E7-4B2F-19DCE27EE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7A52A-4CF7-7676-370C-17DAB28E0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58461-101F-92C3-6EA0-9924AA1E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5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19DEB-7AEC-B695-5E24-FE1B83F0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88E3C-478A-8813-B6AB-8D3C9EBCA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70470-6A8C-9BD8-03EC-B71FEB415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155C9-1E6B-5C55-A30F-AFABE77799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8A0B2-156C-96AD-3141-2370BF038D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5D4E35-6AEB-3E1C-42F0-6AAB7BB5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FD4C1B-5DD8-4990-3FC2-52A2623CF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FA8AF-45F3-B8D9-C7F2-D19579BD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6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1CF4-4CAC-A4AB-1217-AA69D35C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BD7AB5-13B1-DF9E-6F31-62381829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E0478-F8B6-2B2F-8FBD-D96ED73C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48C2D-EE23-21D9-C756-74EEBAA24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5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6BFB4C-EDDB-5A79-18CC-CC5821194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F777E-F8A2-9F40-BB98-7CCFDBF05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CA4C6-203E-26B6-1617-CD8B0AA8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08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5B58-77DE-15AD-290C-48205B7F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E34AF-D19B-33C7-FBC6-B1D9E569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8EECB-B8FF-E840-8193-D78F035C2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69060-4D9B-6D0C-ABE8-B36585F4A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D65243-9300-0AFD-0F54-22A9559A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007AA-269B-47A0-908A-19A0926A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0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1272D-D64E-414C-12E8-B5976078C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569DD9-CC80-447F-3DB2-4A3499396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0B38B-C9CD-E1EB-4F47-C95FFDB9D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1F64A-10A4-F992-4ABF-6D37BA10F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AE20A-1923-BAC0-CCB5-F2F1618A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4F2D7-234F-5F92-1D86-843D6E06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5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9BB7B6-EE46-D05E-8EDD-996442261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D1FCA-707E-98E8-F0EA-74E0C499C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0C3F0-C5F6-F1C7-EF9F-079F1944E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43D14-9905-97B6-310C-456671497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17826-AF15-91D3-ACA5-9FDF80EDF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5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erson holding white picture frame">
            <a:extLst>
              <a:ext uri="{FF2B5EF4-FFF2-40B4-BE49-F238E27FC236}">
                <a16:creationId xmlns:a16="http://schemas.microsoft.com/office/drawing/2014/main" id="{C64633ED-1C29-C41B-D55B-5CB70464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07FA5-E264-60E5-4A96-0E8A8333F4A6}"/>
              </a:ext>
            </a:extLst>
          </p:cNvPr>
          <p:cNvSpPr txBox="1"/>
          <p:nvPr/>
        </p:nvSpPr>
        <p:spPr>
          <a:xfrm>
            <a:off x="0" y="1025611"/>
            <a:ext cx="1171420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rPr>
              <a:t>🎼</a:t>
            </a:r>
            <a:r>
              <a:rPr lang="ja-JP" altLang="en-US" sz="66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rPr>
              <a:t> </a:t>
            </a:r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rPr>
              <a:t>Recorod Shop Inventory App</a:t>
            </a:r>
          </a:p>
          <a:p>
            <a:pPr algn="ctr"/>
            <a:endParaRPr lang="en-US" sz="6600">
              <a:solidFill>
                <a:schemeClr val="tx1">
                  <a:lumMod val="50000"/>
                  <a:lumOff val="50000"/>
                </a:schemeClr>
              </a:solidFill>
              <a:highlight>
                <a:srgbClr val="C0C0C0"/>
              </a:highlight>
            </a:endParaRPr>
          </a:p>
          <a:p>
            <a:pPr algn="ctr"/>
            <a:r>
              <a:rPr lang="en-US" sz="660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C0C0C0"/>
                </a:highlight>
              </a:rPr>
              <a:t> </a:t>
            </a:r>
          </a:p>
          <a:p>
            <a:pPr algn="ctr"/>
            <a:endParaRPr lang="en-US" sz="4800">
              <a:solidFill>
                <a:schemeClr val="accent2"/>
              </a:solidFill>
              <a:highlight>
                <a:srgbClr val="C0C0C0"/>
              </a:highlight>
            </a:endParaRPr>
          </a:p>
          <a:p>
            <a:pPr algn="ctr"/>
            <a:r>
              <a:rPr lang="en-US" sz="4800">
                <a:solidFill>
                  <a:schemeClr val="accent2"/>
                </a:solidFill>
                <a:highlight>
                  <a:srgbClr val="C0C0C0"/>
                </a:highlight>
              </a:rPr>
              <a:t>Takako Onozuka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C3B29-ABA8-926F-7A77-C26413AE3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627" y="2181107"/>
            <a:ext cx="4436951" cy="24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0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mote beach on a sunny day, northern coast of Scotland A beautiful remote beach along the northern coast of Scotland. A seamlessly stitched panoramic image. seaside scotland stock pictures, royalty-free photos &amp; images">
            <a:extLst>
              <a:ext uri="{FF2B5EF4-FFF2-40B4-BE49-F238E27FC236}">
                <a16:creationId xmlns:a16="http://schemas.microsoft.com/office/drawing/2014/main" id="{A9DD1DB8-99CB-9C5D-9A12-4D3D427FB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3762" cy="682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6BEB8-50FD-D879-9556-D3E5DBD53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8" y="436971"/>
            <a:ext cx="10515600" cy="1325563"/>
          </a:xfrm>
        </p:spPr>
        <p:txBody>
          <a:bodyPr/>
          <a:lstStyle/>
          <a:p>
            <a:pPr algn="ctr"/>
            <a:r>
              <a:rPr lang="en-US"/>
              <a:t>Meet my clinent</a:t>
            </a:r>
          </a:p>
        </p:txBody>
      </p:sp>
      <p:pic>
        <p:nvPicPr>
          <p:cNvPr id="2052" name="Picture 4" descr="おじさんの顔のアイコン | かわいいフリー素材集 いらすとや">
            <a:extLst>
              <a:ext uri="{FF2B5EF4-FFF2-40B4-BE49-F238E27FC236}">
                <a16:creationId xmlns:a16="http://schemas.microsoft.com/office/drawing/2014/main" id="{578EA8DD-6CCA-D6AC-ED3F-345CEC7B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137" y="2792627"/>
            <a:ext cx="2930740" cy="293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4A372B-2073-E89A-6BA0-ADABE430DD2C}"/>
              </a:ext>
            </a:extLst>
          </p:cNvPr>
          <p:cNvSpPr/>
          <p:nvPr/>
        </p:nvSpPr>
        <p:spPr>
          <a:xfrm>
            <a:off x="4631852" y="2113005"/>
            <a:ext cx="6835218" cy="38249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30AE-B6BF-7316-8BD2-72E9188CB5FF}"/>
              </a:ext>
            </a:extLst>
          </p:cNvPr>
          <p:cNvSpPr txBox="1"/>
          <p:nvPr/>
        </p:nvSpPr>
        <p:spPr>
          <a:xfrm>
            <a:off x="5261920" y="2199503"/>
            <a:ext cx="60197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Name: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  Richard G</a:t>
            </a:r>
          </a:p>
          <a:p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Age: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  72</a:t>
            </a:r>
          </a:p>
          <a:p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Location: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  Ayr, South Ayrshire</a:t>
            </a:r>
          </a:p>
          <a:p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Occupation: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  Semi-retired / Runs a small record shop, Seaside Records, both in person and online.</a:t>
            </a:r>
          </a:p>
          <a:p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Lives with: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  Partner and two dogs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210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mote beach on a sunny day, northern coast of Scotland A beautiful remote beach along the northern coast of Scotland. A seamlessly stitched panoramic image. seaside scotland stock pictures, royalty-free photos &amp; images">
            <a:extLst>
              <a:ext uri="{FF2B5EF4-FFF2-40B4-BE49-F238E27FC236}">
                <a16:creationId xmlns:a16="http://schemas.microsoft.com/office/drawing/2014/main" id="{A9DD1DB8-99CB-9C5D-9A12-4D3D427FB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3762" cy="682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6BEB8-50FD-D879-9556-D3E5DBD53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8" y="436971"/>
            <a:ext cx="10515600" cy="1325563"/>
          </a:xfrm>
        </p:spPr>
        <p:txBody>
          <a:bodyPr/>
          <a:lstStyle/>
          <a:p>
            <a:pPr algn="ctr"/>
            <a:r>
              <a:rPr lang="en-US"/>
              <a:t>Meet my clinent</a:t>
            </a:r>
          </a:p>
        </p:txBody>
      </p:sp>
      <p:pic>
        <p:nvPicPr>
          <p:cNvPr id="2052" name="Picture 4" descr="おじさんの顔のアイコン | かわいいフリー素材集 いらすとや">
            <a:extLst>
              <a:ext uri="{FF2B5EF4-FFF2-40B4-BE49-F238E27FC236}">
                <a16:creationId xmlns:a16="http://schemas.microsoft.com/office/drawing/2014/main" id="{578EA8DD-6CCA-D6AC-ED3F-345CEC7B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137" y="2792627"/>
            <a:ext cx="2930740" cy="293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4A372B-2073-E89A-6BA0-ADABE430DD2C}"/>
              </a:ext>
            </a:extLst>
          </p:cNvPr>
          <p:cNvSpPr/>
          <p:nvPr/>
        </p:nvSpPr>
        <p:spPr>
          <a:xfrm>
            <a:off x="4631852" y="2113005"/>
            <a:ext cx="6835218" cy="38249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30AE-B6BF-7316-8BD2-72E9188CB5FF}"/>
              </a:ext>
            </a:extLst>
          </p:cNvPr>
          <p:cNvSpPr txBox="1"/>
          <p:nvPr/>
        </p:nvSpPr>
        <p:spPr>
          <a:xfrm>
            <a:off x="5261920" y="2199503"/>
            <a:ext cx="60197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I want something to organise my record stocks. </a:t>
            </a:r>
          </a:p>
          <a:p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My eyesight is not in the best condition, so I’d like something simple and easy to understand. 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7424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784343" y="0"/>
            <a:ext cx="10443693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What Richard can do with</a:t>
            </a:r>
            <a:r>
              <a:rPr lang="en-US" sz="36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</a:rPr>
              <a:t> </a:t>
            </a:r>
            <a:r>
              <a:rPr lang="en-US" sz="3600">
                <a:solidFill>
                  <a:srgbClr val="FF9300"/>
                </a:solidFill>
                <a:latin typeface="Gill Sans MT" panose="020B0502020104020203" pitchFamily="34" charset="77"/>
              </a:rPr>
              <a:t>Record Shop Inventory App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 BASIC funtions: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all the </a:t>
            </a:r>
            <a:r>
              <a:rPr lang="en-US" sz="3200" b="1">
                <a:solidFill>
                  <a:srgbClr val="FF9300"/>
                </a:solidFill>
                <a:latin typeface="Gill Sans MT" panose="020B0502020104020203" pitchFamily="34" charset="77"/>
              </a:rPr>
              <a:t>records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in stock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all the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77"/>
              </a:rPr>
              <a:t>artists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in the 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all the </a:t>
            </a:r>
            <a:r>
              <a:rPr lang="en-US" sz="3200" b="1">
                <a:solidFill>
                  <a:schemeClr val="tx2"/>
                </a:solidFill>
                <a:latin typeface="Gill Sans MT" panose="020B0502020104020203" pitchFamily="34" charset="77"/>
              </a:rPr>
              <a:t>genres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in the 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all the </a:t>
            </a:r>
            <a:r>
              <a:rPr lang="en-US" sz="3200" b="1">
                <a:solidFill>
                  <a:srgbClr val="FF9300"/>
                </a:solidFill>
                <a:latin typeface="Gill Sans MT" panose="020B0502020104020203" pitchFamily="34" charset="77"/>
              </a:rPr>
              <a:t>records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by a </a:t>
            </a:r>
            <a:r>
              <a:rPr lang="en-US" sz="3200" b="1">
                <a:solidFill>
                  <a:schemeClr val="tx2"/>
                </a:solidFill>
                <a:latin typeface="Gill Sans MT" panose="020B0502020104020203" pitchFamily="34" charset="77"/>
              </a:rPr>
              <a:t>genre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all the </a:t>
            </a:r>
            <a:r>
              <a:rPr lang="en-US" sz="3200" b="1">
                <a:solidFill>
                  <a:srgbClr val="FF9300"/>
                </a:solidFill>
                <a:latin typeface="Gill Sans MT" panose="020B0502020104020203" pitchFamily="34" charset="77"/>
              </a:rPr>
              <a:t>records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by an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77"/>
              </a:rPr>
              <a:t>artists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Add / edit a </a:t>
            </a:r>
            <a:r>
              <a:rPr lang="en-US" sz="3200" b="1">
                <a:solidFill>
                  <a:srgbClr val="FF9300"/>
                </a:solidFill>
                <a:latin typeface="Gill Sans MT" panose="020B0502020104020203" pitchFamily="34" charset="77"/>
              </a:rPr>
              <a:t>records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Add / edit an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77"/>
              </a:rPr>
              <a:t>artists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Create a new </a:t>
            </a:r>
            <a:r>
              <a:rPr lang="en-US" sz="3200" b="1">
                <a:solidFill>
                  <a:schemeClr val="tx2"/>
                </a:solidFill>
                <a:latin typeface="Gill Sans MT" panose="020B0502020104020203" pitchFamily="34" charset="77"/>
              </a:rPr>
              <a:t>genre</a:t>
            </a:r>
            <a:endParaRPr lang="en-US" sz="3200" b="1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details of each </a:t>
            </a:r>
            <a:r>
              <a:rPr lang="en-US" sz="3200" b="1">
                <a:solidFill>
                  <a:srgbClr val="FF9300"/>
                </a:solidFill>
                <a:latin typeface="Gill Sans MT" panose="020B0502020104020203" pitchFamily="34" charset="77"/>
              </a:rPr>
              <a:t>records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/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77"/>
              </a:rPr>
              <a:t>artists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, with edit option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9" y="1260390"/>
            <a:ext cx="1153049" cy="64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71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673132" y="148280"/>
            <a:ext cx="10488512" cy="6801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What Richard can do with</a:t>
            </a:r>
            <a:r>
              <a:rPr lang="en-US" sz="36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</a:rPr>
              <a:t> </a:t>
            </a:r>
            <a:r>
              <a:rPr lang="en-US" sz="3600">
                <a:solidFill>
                  <a:srgbClr val="FF9300"/>
                </a:solidFill>
                <a:latin typeface="Gill Sans MT" panose="020B0502020104020203" pitchFamily="34" charset="77"/>
              </a:rPr>
              <a:t>Record Shop Inventory App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 PLUS funtions: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Gets “</a:t>
            </a:r>
            <a:r>
              <a:rPr lang="en-US" sz="3200">
                <a:solidFill>
                  <a:srgbClr val="C00000"/>
                </a:solidFill>
                <a:latin typeface="Gill Sans MT" panose="020B0502020104020203" pitchFamily="34" charset="77"/>
              </a:rPr>
              <a:t>low stock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” notification when the stock is less than 3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 </a:t>
            </a: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77"/>
              </a:rPr>
              <a:t>markup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for each record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artists in </a:t>
            </a:r>
            <a:r>
              <a:rPr lang="en-US" sz="3200">
                <a:solidFill>
                  <a:srgbClr val="C00000"/>
                </a:solidFill>
                <a:latin typeface="Gill Sans MT" panose="020B0502020104020203" pitchFamily="34" charset="77"/>
              </a:rPr>
              <a:t>alphabetical order</a:t>
            </a:r>
          </a:p>
          <a:p>
            <a:endParaRPr lang="en-US" sz="3200">
              <a:solidFill>
                <a:srgbClr val="C00000"/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Contact me if there is any issues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9" y="1260390"/>
            <a:ext cx="1153049" cy="648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6F0578-7C64-4D74-6BD2-71F0D25695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2000"/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0432" y="3769453"/>
            <a:ext cx="2827638" cy="2361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FA20DA-1172-5F02-C13C-689EE10908C2}"/>
              </a:ext>
            </a:extLst>
          </p:cNvPr>
          <p:cNvSpPr txBox="1"/>
          <p:nvPr/>
        </p:nvSpPr>
        <p:spPr>
          <a:xfrm>
            <a:off x="8942241" y="6131199"/>
            <a:ext cx="298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One of Richard’s dogs, Connie</a:t>
            </a:r>
          </a:p>
        </p:txBody>
      </p:sp>
    </p:spTree>
    <p:extLst>
      <p:ext uri="{BB962C8B-B14F-4D97-AF65-F5344CB8AC3E}">
        <p14:creationId xmlns:p14="http://schemas.microsoft.com/office/powerpoint/2010/main" val="3220861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5F6702-FC22-E3AF-B56C-EB12C80BE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98" y="142102"/>
            <a:ext cx="10562490" cy="657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12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673132" y="148280"/>
            <a:ext cx="10485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The memorable codes for </a:t>
            </a:r>
            <a:r>
              <a:rPr lang="en-US" sz="3600">
                <a:solidFill>
                  <a:srgbClr val="FF9300"/>
                </a:solidFill>
                <a:latin typeface="Gill Sans MT" panose="020B0502020104020203" pitchFamily="34" charset="77"/>
              </a:rPr>
              <a:t>Record Shop Inventory App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273" y="148280"/>
            <a:ext cx="1153049" cy="64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76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673132" y="148280"/>
            <a:ext cx="1048501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Next Step For </a:t>
            </a:r>
            <a:r>
              <a:rPr lang="en-US" sz="3600">
                <a:solidFill>
                  <a:srgbClr val="FF9300"/>
                </a:solidFill>
                <a:latin typeface="Gill Sans MT" panose="020B0502020104020203" pitchFamily="34" charset="77"/>
              </a:rPr>
              <a:t>Record Shop Inventory App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Add “View Sales” page to see monthly / weekly sales and profit.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Add “Image Upload” on ”Add Record” page, so images of each record will appear on the record list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770" y="234780"/>
            <a:ext cx="1153049" cy="648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96627F-262D-A33F-D82E-0D0A6F44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935" y="4159420"/>
            <a:ext cx="2794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35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258</Words>
  <Application>Microsoft Macintosh PowerPoint</Application>
  <PresentationFormat>Widescreen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Gill Sans MT</vt:lpstr>
      <vt:lpstr>Office Theme</vt:lpstr>
      <vt:lpstr>PowerPoint Presentation</vt:lpstr>
      <vt:lpstr>Meet my clinent</vt:lpstr>
      <vt:lpstr>Meet my clinent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Takako Onozuka</dc:creator>
  <cp:lastModifiedBy>Takako Onozuka</cp:lastModifiedBy>
  <cp:revision>21</cp:revision>
  <dcterms:created xsi:type="dcterms:W3CDTF">2022-10-13T10:54:18Z</dcterms:created>
  <dcterms:modified xsi:type="dcterms:W3CDTF">2022-10-13T13:34:31Z</dcterms:modified>
</cp:coreProperties>
</file>